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318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9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1F378612-75D4-4235-874F-7BA34C82FC89}">
          <p14:sldIdLst>
            <p14:sldId id="256"/>
          </p14:sldIdLst>
        </p14:section>
        <p14:section name="Yaw" id="{9522011F-E943-4C30-ACAC-FD7CE1C58C40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Pitch" id="{BF29ED7A-4E5E-4833-AEC7-203E68166A55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18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19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36" autoAdjust="0"/>
    <p:restoredTop sz="94660"/>
  </p:normalViewPr>
  <p:slideViewPr>
    <p:cSldViewPr snapToGrid="0">
      <p:cViewPr varScale="1">
        <p:scale>
          <a:sx n="30" d="100"/>
          <a:sy n="30" d="100"/>
        </p:scale>
        <p:origin x="56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A5B7E-15D9-4327-97F3-016D89ACB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FEE3-2E72-4017-854D-4C447DBBB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75AA4-8CB7-4864-8D17-62363120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D62AA-1528-45A6-A964-B085CD8F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A6017-AC3E-4265-93C1-78801630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3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8F24-3E92-4B9B-8BE2-E41C3A30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A5CF1-D58B-43C1-AE1C-B0346160C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D21B6-5101-41E5-B3DC-0C32D6ED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78C82-629B-4C31-94FB-2451F0A3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E3668-AABF-4DA3-87F4-76F3FE99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3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69DC6-842E-433E-87DB-57154C680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33C62-00D0-4FC6-AB43-034079A09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9006C-2807-4F80-A57B-E059199C1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012BB-0443-4F26-8C0F-D6BC7519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4E0CF-BA9A-434F-B4E2-B837EE32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81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45FA-B863-4B19-802E-C2BA60E6B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64A4-4889-4BE6-BD4C-6243DC0DE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50EA4-A8F8-42EE-83EA-1FE7A642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523DC-B4F8-426D-9311-47F401CF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4610B-ADDE-4E42-87F4-C3D3DF54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2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8B36-0F10-4060-8D91-66753420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A99F-D688-4382-8039-FF7E55C37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ED05D-C003-4E7C-B5A8-337199895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4C499-E015-4A1B-8BBB-C0B54FC8F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DEEA5-968C-49FF-92EA-9BC6FA00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46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C3C9-FA3A-4DDF-A7EE-2821022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2AEBF-6AFB-412B-A5B0-C5D5D3467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D6C80-B862-4939-AE18-E5F527428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00195-694D-44A3-A6D6-A96227FF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62469-AED0-41C2-BA94-3B63E44E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BAC97-6B60-4884-95E6-B2054BC2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94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1900-2BB7-4A6D-9B6F-039DB3B6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66B2A-38A1-4F84-8F97-6EE6AAFE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06C13-E6E3-4687-ACC0-B717EB9A0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C4EDE-0881-4CB4-AA6D-7DF64557A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37FF8-07E0-401D-9912-EEA7ECF7F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FE47C-173A-4923-909C-D1C4BF36E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F73583-28C5-45D5-B3BC-5A638977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5C9D4-0814-4B3C-A20B-B43CC2D4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5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8AA8-D502-49F8-BA9F-F05A8143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2BEFC-9C55-4227-9438-C43B8ACD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229DF-0161-4D28-AB04-2E986761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30179-19D0-4FAB-B82F-B0476A89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64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44B8CF-4F6C-4BC0-BBCE-3804D3D97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5DF13-413C-42D0-B282-6285D185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F2E41-72D4-4449-B233-D8EDCE3F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12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A831-1DAE-4D79-B226-74B15459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46A99-9BDE-49A7-A747-D4497E99B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6614C-67F8-4FFB-92A1-2CDCD74EE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C4AC5-0F2A-409C-A157-617EEF759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96FE3-8D23-4BB2-8CFC-6D6CD030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FA9A7-FEDE-4EB0-B5A5-C3D38C37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380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649C-E834-4E15-94AE-61148852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D1F691-90E5-4108-82A7-5A6F55958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470BC-C950-44E0-9E7D-C88B331FA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65595-569B-4020-9C61-4FBD6957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C6521-25D6-43D1-A91C-C0900F9C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24916-D94D-405E-BF5B-A189AFE4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A96D1-0752-460E-8E78-32EC7C96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F64E8-5A43-4869-A673-8E5BF96E4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3376A-32C4-4D08-A228-D32924224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EDE50-1847-4719-9A35-3C04FC8A5C7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A07FD-8E2C-4B07-92A8-F34FA20F6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A0B0C-2EB7-4D27-85D9-56BC50A68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5ED41-B4D7-4D7F-A016-59254F5AF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71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A12D49-EAC5-4573-82ED-A2D5C126B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8DC02-382E-431E-82E8-30DAFC971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5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2E10D-7C82-4282-BE79-A05BA1305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5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51502-B195-4F2F-9FC9-E0AF87ABC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16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7242A-12DD-4823-A093-DB629447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46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6E4A2-7D65-44AF-9382-901C4584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3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F4995-2340-45EA-8EB8-34C46A5A5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91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80115-20B9-4558-BC8D-B1C258578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6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75107-7E15-4066-BECF-28043F2B4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48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C758B-5D44-4F21-B1FF-CD802864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2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D9C38-4375-474E-8D99-70FABA26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30624-7145-488E-BCC7-BEEEC5BA3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49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96B76-D70D-400D-9AEA-21E67F8B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25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D8E47-4D06-471C-AEB0-2C21C33EE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8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79B1A-6695-41A5-8EEA-5D0EE53FB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24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478F9-4724-4A9D-A7FA-4C71880BE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14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7DEE5-02E2-4DE5-829E-196D9EE1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71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5AE3-B401-468E-AC84-232BB6843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60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1D47F-B568-4E7B-8DC1-B00978831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7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1AA99-885B-42FE-A9E6-38B621A54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62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0014A-524F-44EE-B452-DC78FAFD5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02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F9424-2AFD-4B07-8611-BB8370CBC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1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EFA53-1E76-49D4-99A4-4CA5C8E17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74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86574-E76A-44BC-A4B7-B6BEA052B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2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0719F-04B3-4A32-8EC8-E00796A3F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39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4A9A5-630E-4433-9E84-00690693A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10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959BB-170C-41D8-A6FD-2CA7600B6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57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778CC-EBB2-4B9B-8208-DBE05324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66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064F1-2D45-444D-919C-94585D5B3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8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AA48F-DC4B-4A5C-800A-C3C6AF437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3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48CA0B-46AA-4F3D-9392-9A4A5981D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68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6513F-5D67-440F-82A2-ECA6DEF7F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79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3BED6-69DD-4348-87B6-D42A4D4C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9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47BA9-FAE1-47E7-9424-5BA2C3980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67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785A8-0D54-44EB-8C56-C1A542F6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79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DF439-D8EF-4F0B-A20A-ACAAD05C9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0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F493E-172F-40DD-B011-6B2A359A9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98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41095-EE8A-42C8-9226-8E465F0C7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80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2897B-E781-481D-B0A9-AB9B76B63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8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612A5-30CF-451A-A6C4-CC272EDAA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85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568B3-33CA-427C-92F4-BB484BABF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12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74730-4435-470B-BDB2-03580C35F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15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6D97B-0EB4-4E90-9978-A5BFC7154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40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02477-472F-4E3C-BE3F-EC9AE47A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8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9E452-5410-40B1-8667-E0BC5085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00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DEB59-4D9C-40A6-B9E9-3D85E28D3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54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14306-1A22-4C17-9077-D2BF91BFB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33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613E9-2FD8-4616-B949-5E6B36A90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20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ADE9D-AADE-4615-8BEB-F28C87BE5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4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0B5B29-D2C6-4737-B998-92E2DA14A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17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79E79-A280-49C5-9626-194042F3E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86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129B8-AFF4-4EBE-BFD4-887D01875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51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01AB2-96CE-4535-A5DC-BB5269290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08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D18DF-62C3-4F7B-A93C-34807A797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42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2E06C-1431-4C74-9F17-EEFEFBBFE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9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8EBDA-8C38-4605-ABC9-086338A64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92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5A8F7-D928-4206-97A9-3E187C33C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09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F7EA5-0CCD-4BED-8E28-135852CB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2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37052-443F-43CE-96BF-7FE9D49A7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1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2A08A-CBF6-48D1-8070-239E6492D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8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A4463-D3AD-4B64-9C49-7C13392A1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35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 Joowon</dc:creator>
  <cp:lastModifiedBy>Um Joowon</cp:lastModifiedBy>
  <cp:revision>4</cp:revision>
  <dcterms:created xsi:type="dcterms:W3CDTF">2022-05-20T04:21:03Z</dcterms:created>
  <dcterms:modified xsi:type="dcterms:W3CDTF">2022-05-20T04:46:10Z</dcterms:modified>
</cp:coreProperties>
</file>